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" initials="П" lastIdx="1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3848" autoAdjust="0"/>
  </p:normalViewPr>
  <p:slideViewPr>
    <p:cSldViewPr snapToGrid="0">
      <p:cViewPr varScale="1">
        <p:scale>
          <a:sx n="55" d="100"/>
          <a:sy n="55" d="100"/>
        </p:scale>
        <p:origin x="67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53F0A-F9FA-45EC-92CD-A576E2B9D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43D09B-CD0F-44D3-A11F-668697826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56826A-9F62-40FF-B361-2A107DF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EAEA0-AE43-4CDF-B797-4C919E96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55F00C-3C21-43C7-95C0-39AC5A4E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21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605BCE-439D-41B3-A42B-435D46E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CB075A-274E-4F75-B854-7DAC4E9D2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3A53E5-68DD-4B29-B941-CBB07D93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3FED21-0722-40D4-814A-76FA2DFA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FEF2E5-C601-475F-82FD-B1F9A38C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2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75C022-C351-4F7D-8693-F76C34AB2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6D3BAB-8A0E-4D1A-9875-1F57282C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D2961-54CF-42AA-85A0-1402A5F8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C6332-FEDC-4589-ABFD-84B72BFD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990AA5-2D29-416F-82A1-0782087A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74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5B2EC-8474-45D3-BF64-A549798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3555F6-AEC4-412B-B222-4989F743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7433C-3765-4784-9351-6A8F181D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4EF14-8273-4BDF-83E5-6BC0CE8A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5004A8-3622-4418-A14B-729456B7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2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86342-F870-4C68-8357-ED7FA86B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F6479-4CF2-4261-BBA1-1C3DBCFE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339673-1CA1-4CA8-A60B-F87F440A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BB27B-0F99-4A33-95CE-32119578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C10503-E008-4520-A521-4EA147AE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7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295211-AAC8-4E22-B830-3CD0B46F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27A8D9-EE13-4D01-A7EC-2016FDE62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FA75D6-0059-4ADE-9040-06E9307D6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300759-6699-4245-85A8-74B33FCF4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02EC5B-0908-4673-B277-D3EA6A63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54D23C-2621-4F20-9436-D2FA9A01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91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EC7B8-D927-4466-9983-67337D57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6FAE7B-7E5F-40FD-8BE9-B2FF588B7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BD75E7-310E-4EF0-B9C9-48084700F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ADF41F-97F4-4227-B99E-A03BA78C4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1ED7F9-AEFA-47B3-9870-F98D535BA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C51476-BD8D-42FB-AB42-93672F3A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77C29A-C9EF-4006-97C6-7E7C83C1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5E9785-6994-4262-A2CD-CD5736F3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3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C4351-BE1C-4BE8-891B-26D86A22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C0AB20-DC10-487A-805D-422A5A5E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637ABB-690D-4482-9D2D-D8CE72EA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8FB5DA-1258-40D8-8A72-A0223CD1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89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F9A3531-AC7E-4385-88CE-4E5DE78C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2D4925-8C19-4CF6-B77B-78E7C6F8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3ADAAF-BC91-4A13-B7CE-2C968AB1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28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34A8E-0DB4-4C0D-A5C3-450FBC89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E2C9C-3EA4-4730-8707-1D86D1B2D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A257D4-773E-4186-9BE0-ADBE2E7A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4F0DF-7E76-4DA4-A075-4F6AC9F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18517E-0341-40CF-8514-21FE389A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D56E76-66D4-4FBF-9DB0-37AEA630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41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636B-14F3-470D-9C8B-C396D151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7C8E4E-2A14-4FD9-AEB5-6D9AA2201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C785B1-75AD-4EA3-8D39-028D72269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6917D6-46B7-446F-A9AF-ED5E9EE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22D368-5DD9-4C20-B091-80C854B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47019C-5F30-462B-8145-136E175B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1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D5A10-6A84-4B24-B0FB-4F02DB20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75076C-4590-454C-9627-BDCEC539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D035FB-C7CC-4D29-8E91-078AE0C53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781F1-8449-4E48-8BF8-D7B43C6EF033}" type="datetimeFigureOut">
              <a:rPr lang="ru-RU" smtClean="0"/>
              <a:t>чт 21.04.22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340384-9AA1-4BCE-98BD-2BB413F0F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7D920E-6FC7-4F25-AAD4-98FFD737C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93DBA-99B1-44D4-AC54-7EB21B8E2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4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E160CA-3F5F-4513-B1DF-785601242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4" y="448403"/>
            <a:ext cx="5857876" cy="16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главная страница, для авторизации есть файл с логинами, паролями и именем сотрудника</a:t>
            </a:r>
            <a:endParaRPr kumimoji="0" lang="ru-RU" altLang="ru-RU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авторизация прошла успешно выходит надпись приветствия с именем и кнопки становятся активными, при нажатии справа выходит информация</a:t>
            </a:r>
            <a:endParaRPr kumimoji="0" lang="ru-RU" altLang="ru-RU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ABE9328-CBA5-4A49-9CD4-F139C25BE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10024"/>
            <a:ext cx="5857875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сером фоне цвет текста черный, все кнопки черные,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цвет текста на них – белый, текст располагается по центру, размер 18, логотип расположен по центру 110*140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Размер формы 200*330, размер кнопок 10*70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700" dirty="0"/>
              <a:t>Размер логотипа на панели меню 40*50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9B6F0-C364-444D-BF55-E53C481D83E4}"/>
              </a:ext>
            </a:extLst>
          </p:cNvPr>
          <p:cNvSpPr txBox="1"/>
          <p:nvPr/>
        </p:nvSpPr>
        <p:spPr>
          <a:xfrm>
            <a:off x="6181724" y="3429000"/>
            <a:ext cx="521059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700" dirty="0"/>
              <a:t>При нажатии  на «Выбор тренера» выходит список</a:t>
            </a:r>
          </a:p>
          <a:p>
            <a:r>
              <a:rPr lang="ru-RU" sz="1700" dirty="0"/>
              <a:t>В таком формате </a:t>
            </a:r>
            <a:r>
              <a:rPr lang="en-US" sz="1700" dirty="0"/>
              <a:t>id + </a:t>
            </a:r>
            <a:r>
              <a:rPr lang="ru-RU" sz="1700" dirty="0"/>
              <a:t>Имя + номер зала</a:t>
            </a:r>
          </a:p>
          <a:p>
            <a:r>
              <a:rPr lang="ru-RU" sz="1700" dirty="0"/>
              <a:t>(1 Иванов Иван 1)</a:t>
            </a:r>
          </a:p>
          <a:p>
            <a:r>
              <a:rPr lang="ru-RU" sz="1700" dirty="0"/>
              <a:t>Залы: бассейн 1, Тренаж 2, Единоборств 3, аэробика 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E8E9E6-2892-4316-B757-CCF9B72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22" y="3221182"/>
            <a:ext cx="5271069" cy="32182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B9BAA-BBE9-4FAE-8391-1C13BF23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22" y="126181"/>
            <a:ext cx="5271069" cy="29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4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896AAE-F4DF-43E2-8E1A-D0871BFD8FF0}"/>
              </a:ext>
            </a:extLst>
          </p:cNvPr>
          <p:cNvSpPr txBox="1"/>
          <p:nvPr/>
        </p:nvSpPr>
        <p:spPr>
          <a:xfrm>
            <a:off x="6295759" y="628650"/>
            <a:ext cx="553376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По кнопке Залы выходит информация о залах и о количестве человек в них</a:t>
            </a:r>
          </a:p>
          <a:p>
            <a:r>
              <a:rPr lang="ru-RU" sz="1700" dirty="0"/>
              <a:t>Количество человек узнается из «Раздевалки»</a:t>
            </a:r>
          </a:p>
          <a:p>
            <a:r>
              <a:rPr lang="ru-RU" sz="1700" dirty="0"/>
              <a:t>Название зала выделяется жирным шрифтом</a:t>
            </a:r>
          </a:p>
          <a:p>
            <a:r>
              <a:rPr lang="ru-RU" sz="1700" dirty="0"/>
              <a:t>Размер фото 50*80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26A67-2395-4351-A60C-A40786C8AB8C}"/>
              </a:ext>
            </a:extLst>
          </p:cNvPr>
          <p:cNvSpPr txBox="1"/>
          <p:nvPr/>
        </p:nvSpPr>
        <p:spPr>
          <a:xfrm>
            <a:off x="6305417" y="3724275"/>
            <a:ext cx="54578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Четные шкафчики мужские, нечетные женские</a:t>
            </a:r>
          </a:p>
          <a:p>
            <a:r>
              <a:rPr lang="ru-RU" sz="1700" dirty="0"/>
              <a:t>На каждый зал 20 человек, соответственно 80 шкафчиков</a:t>
            </a:r>
          </a:p>
          <a:p>
            <a:r>
              <a:rPr lang="ru-RU" sz="1700" dirty="0"/>
              <a:t>При нажатии на Свободный шкафчик, он становится занятым, и наоборот, если занят, становится свободен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4C28B-8B6D-4254-801A-CBFC937A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6" y="3506275"/>
            <a:ext cx="5833398" cy="32867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A8FF02-75CB-469F-A1F9-CBB225A4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" y="65007"/>
            <a:ext cx="5843056" cy="32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F183AF-0F11-416C-8484-0569C096AD0E}"/>
              </a:ext>
            </a:extLst>
          </p:cNvPr>
          <p:cNvSpPr txBox="1"/>
          <p:nvPr/>
        </p:nvSpPr>
        <p:spPr>
          <a:xfrm>
            <a:off x="6553201" y="371327"/>
            <a:ext cx="54483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После создании карточки она появляется в клиентской базе, возраст, пол, тариф выпадающий список</a:t>
            </a:r>
          </a:p>
          <a:p>
            <a:r>
              <a:rPr lang="ru-RU" sz="1700" dirty="0"/>
              <a:t>Пример названия тарифов: Стандарт1, Стандарт1м</a:t>
            </a:r>
          </a:p>
          <a:p>
            <a:r>
              <a:rPr lang="ru-RU" sz="1700" dirty="0"/>
              <a:t>Это 1 посещение и 1 месяц</a:t>
            </a:r>
          </a:p>
          <a:p>
            <a:r>
              <a:rPr lang="ru-RU" sz="1700" dirty="0"/>
              <a:t>У Про и Премиума так же, только еще указывается </a:t>
            </a:r>
            <a:r>
              <a:rPr lang="en-US" sz="1700" dirty="0"/>
              <a:t>id </a:t>
            </a:r>
            <a:r>
              <a:rPr lang="ru-RU" sz="1700" dirty="0"/>
              <a:t>тренера</a:t>
            </a:r>
          </a:p>
          <a:p>
            <a:r>
              <a:rPr lang="ru-RU" sz="1700" dirty="0"/>
              <a:t>Пример: Про1_1 (одно посещение про с тренером1),</a:t>
            </a:r>
          </a:p>
          <a:p>
            <a:r>
              <a:rPr lang="ru-RU" sz="1700" dirty="0"/>
              <a:t>Премиум3м_4 (3 месяца Премиума с тренером 4)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5D55A-F1F7-418A-A1A6-CCF0920FE9E6}"/>
              </a:ext>
            </a:extLst>
          </p:cNvPr>
          <p:cNvSpPr txBox="1"/>
          <p:nvPr/>
        </p:nvSpPr>
        <p:spPr>
          <a:xfrm>
            <a:off x="6858000" y="3705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2F928-8E45-4722-84E0-BDD1218DB933}"/>
              </a:ext>
            </a:extLst>
          </p:cNvPr>
          <p:cNvSpPr txBox="1"/>
          <p:nvPr/>
        </p:nvSpPr>
        <p:spPr>
          <a:xfrm>
            <a:off x="6705600" y="3505200"/>
            <a:ext cx="51435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i="0" kern="1200" dirty="0">
                <a:effectLst/>
                <a:latin typeface="+mn-lt"/>
                <a:ea typeface="+mn-ea"/>
                <a:cs typeface="+mn-cs"/>
              </a:rPr>
              <a:t>✓ обозначается активный клиент или нет, то есть в зале или нет</a:t>
            </a:r>
          </a:p>
          <a:p>
            <a:r>
              <a:rPr lang="ru-RU" sz="1700" dirty="0"/>
              <a:t>Дата это дата создания карточки</a:t>
            </a:r>
          </a:p>
          <a:p>
            <a:r>
              <a:rPr lang="ru-RU" sz="1700" dirty="0"/>
              <a:t>По кнопке выгрузить, выгружается все в таблицу </a:t>
            </a:r>
            <a:r>
              <a:rPr lang="en-US" sz="1700" dirty="0"/>
              <a:t>excel </a:t>
            </a:r>
            <a:r>
              <a:rPr lang="ru-RU" sz="1700" dirty="0"/>
              <a:t>и создается линейчатая диаграмма, где отображается сколько человек в какой день записались </a:t>
            </a:r>
          </a:p>
          <a:p>
            <a:r>
              <a:rPr lang="ru-RU" sz="1700" dirty="0"/>
              <a:t>Также диаграмма, которая показывает сколько человек в зале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BCF5B-BC42-4F90-B91A-CB65A14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2" y="114300"/>
            <a:ext cx="5930273" cy="30722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FE1ABF-42FE-4EB8-AECC-EE86C7FD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2" y="3314404"/>
            <a:ext cx="5930273" cy="32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1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D3E558-6002-4462-9D9D-25B22F37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65" y="474363"/>
            <a:ext cx="2885591" cy="1825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E4332-5C7A-41D6-9C69-9CEA5BAD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665" y="2604327"/>
            <a:ext cx="2870335" cy="18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471CED-B6A4-4704-BA2E-CCD9EDBF9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44" y="4763579"/>
            <a:ext cx="2855097" cy="18328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3ADA5-B96F-4EBF-90F0-1B78A6684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4" y="2604327"/>
            <a:ext cx="2870335" cy="1817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CB196D-836C-41D2-9B9C-14A1B8AEB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42" y="474363"/>
            <a:ext cx="1743607" cy="143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297DB-84AB-4F49-B6C9-BDCD1463A3CD}"/>
              </a:ext>
            </a:extLst>
          </p:cNvPr>
          <p:cNvSpPr txBox="1"/>
          <p:nvPr/>
        </p:nvSpPr>
        <p:spPr>
          <a:xfrm>
            <a:off x="6359236" y="474363"/>
            <a:ext cx="5577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Прилагаю фото залов и логотип</a:t>
            </a:r>
          </a:p>
          <a:p>
            <a:r>
              <a:rPr lang="ru-RU" dirty="0"/>
              <a:t>Обязательно должен быть сменен значок приложения</a:t>
            </a:r>
          </a:p>
          <a:p>
            <a:r>
              <a:rPr lang="ru-RU" dirty="0"/>
              <a:t>Сменены все названия форм</a:t>
            </a:r>
          </a:p>
        </p:txBody>
      </p:sp>
    </p:spTree>
    <p:extLst>
      <p:ext uri="{BB962C8B-B14F-4D97-AF65-F5344CB8AC3E}">
        <p14:creationId xmlns:p14="http://schemas.microsoft.com/office/powerpoint/2010/main" val="1185133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302</Words>
  <Application>Microsoft Office PowerPoint</Application>
  <PresentationFormat>Широкоэкранный</PresentationFormat>
  <Paragraphs>30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2</cp:revision>
  <dcterms:created xsi:type="dcterms:W3CDTF">2022-04-15T21:53:04Z</dcterms:created>
  <dcterms:modified xsi:type="dcterms:W3CDTF">2022-04-21T20:52:52Z</dcterms:modified>
</cp:coreProperties>
</file>